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Bernoru SemiCondensed" charset="1" panose="00000A06000000000000"/>
      <p:regular r:id="rId29"/>
    </p:embeddedFont>
    <p:embeddedFont>
      <p:font typeface="Dreaming Outloud Sans" charset="1" panose="00000500000000000000"/>
      <p:regular r:id="rId30"/>
    </p:embeddedFont>
    <p:embeddedFont>
      <p:font typeface="Poppins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159" y="-3237670"/>
            <a:ext cx="8004708" cy="7888276"/>
          </a:xfrm>
          <a:custGeom>
            <a:avLst/>
            <a:gdLst/>
            <a:ahLst/>
            <a:cxnLst/>
            <a:rect r="r" b="b" t="t" l="l"/>
            <a:pathLst>
              <a:path h="7888276" w="8004708">
                <a:moveTo>
                  <a:pt x="0" y="0"/>
                </a:moveTo>
                <a:lnTo>
                  <a:pt x="8004708" y="0"/>
                </a:lnTo>
                <a:lnTo>
                  <a:pt x="8004708" y="7888276"/>
                </a:lnTo>
                <a:lnTo>
                  <a:pt x="0" y="7888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6601" y="3422462"/>
            <a:ext cx="10714797" cy="343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3199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MOVIES GUIDE APP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491269">
            <a:off x="-590910" y="6181649"/>
            <a:ext cx="8261702" cy="4431276"/>
          </a:xfrm>
          <a:custGeom>
            <a:avLst/>
            <a:gdLst/>
            <a:ahLst/>
            <a:cxnLst/>
            <a:rect r="r" b="b" t="t" l="l"/>
            <a:pathLst>
              <a:path h="4431276" w="8261702">
                <a:moveTo>
                  <a:pt x="0" y="0"/>
                </a:moveTo>
                <a:lnTo>
                  <a:pt x="8261701" y="0"/>
                </a:lnTo>
                <a:lnTo>
                  <a:pt x="8261701" y="4431276"/>
                </a:lnTo>
                <a:lnTo>
                  <a:pt x="0" y="443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26829">
            <a:off x="13105373" y="5014372"/>
            <a:ext cx="5010556" cy="5299626"/>
          </a:xfrm>
          <a:custGeom>
            <a:avLst/>
            <a:gdLst/>
            <a:ahLst/>
            <a:cxnLst/>
            <a:rect r="r" b="b" t="t" l="l"/>
            <a:pathLst>
              <a:path h="5299626" w="5010556">
                <a:moveTo>
                  <a:pt x="0" y="0"/>
                </a:moveTo>
                <a:lnTo>
                  <a:pt x="5010555" y="0"/>
                </a:lnTo>
                <a:lnTo>
                  <a:pt x="5010555" y="5299626"/>
                </a:lnTo>
                <a:lnTo>
                  <a:pt x="0" y="5299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16659">
            <a:off x="7642448" y="8389836"/>
            <a:ext cx="5544933" cy="2369199"/>
          </a:xfrm>
          <a:custGeom>
            <a:avLst/>
            <a:gdLst/>
            <a:ahLst/>
            <a:cxnLst/>
            <a:rect r="r" b="b" t="t" l="l"/>
            <a:pathLst>
              <a:path h="2369199" w="5544933">
                <a:moveTo>
                  <a:pt x="0" y="0"/>
                </a:moveTo>
                <a:lnTo>
                  <a:pt x="5544933" y="0"/>
                </a:lnTo>
                <a:lnTo>
                  <a:pt x="5544933" y="2369199"/>
                </a:lnTo>
                <a:lnTo>
                  <a:pt x="0" y="2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87203">
            <a:off x="11446108" y="-671208"/>
            <a:ext cx="8329085" cy="3483072"/>
          </a:xfrm>
          <a:custGeom>
            <a:avLst/>
            <a:gdLst/>
            <a:ahLst/>
            <a:cxnLst/>
            <a:rect r="r" b="b" t="t" l="l"/>
            <a:pathLst>
              <a:path h="3483072" w="8329085">
                <a:moveTo>
                  <a:pt x="0" y="0"/>
                </a:moveTo>
                <a:lnTo>
                  <a:pt x="8329085" y="0"/>
                </a:lnTo>
                <a:lnTo>
                  <a:pt x="8329085" y="3483072"/>
                </a:lnTo>
                <a:lnTo>
                  <a:pt x="0" y="3483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21244">
            <a:off x="3608245" y="-2470415"/>
            <a:ext cx="5195902" cy="4940831"/>
          </a:xfrm>
          <a:custGeom>
            <a:avLst/>
            <a:gdLst/>
            <a:ahLst/>
            <a:cxnLst/>
            <a:rect r="r" b="b" t="t" l="l"/>
            <a:pathLst>
              <a:path h="4940831" w="5195902">
                <a:moveTo>
                  <a:pt x="0" y="0"/>
                </a:moveTo>
                <a:lnTo>
                  <a:pt x="5195902" y="0"/>
                </a:lnTo>
                <a:lnTo>
                  <a:pt x="5195902" y="4940830"/>
                </a:lnTo>
                <a:lnTo>
                  <a:pt x="0" y="4940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80752">
            <a:off x="9476486" y="979779"/>
            <a:ext cx="2274134" cy="1194954"/>
          </a:xfrm>
          <a:custGeom>
            <a:avLst/>
            <a:gdLst/>
            <a:ahLst/>
            <a:cxnLst/>
            <a:rect r="r" b="b" t="t" l="l"/>
            <a:pathLst>
              <a:path h="1194954" w="2274134">
                <a:moveTo>
                  <a:pt x="0" y="0"/>
                </a:moveTo>
                <a:lnTo>
                  <a:pt x="2274134" y="0"/>
                </a:lnTo>
                <a:lnTo>
                  <a:pt x="2274134" y="1194954"/>
                </a:lnTo>
                <a:lnTo>
                  <a:pt x="0" y="11949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59162">
            <a:off x="4972912" y="7554100"/>
            <a:ext cx="2305351" cy="1211357"/>
          </a:xfrm>
          <a:custGeom>
            <a:avLst/>
            <a:gdLst/>
            <a:ahLst/>
            <a:cxnLst/>
            <a:rect r="r" b="b" t="t" l="l"/>
            <a:pathLst>
              <a:path h="1211357" w="2305351">
                <a:moveTo>
                  <a:pt x="0" y="0"/>
                </a:moveTo>
                <a:lnTo>
                  <a:pt x="2305350" y="0"/>
                </a:lnTo>
                <a:lnTo>
                  <a:pt x="2305350" y="1211357"/>
                </a:lnTo>
                <a:lnTo>
                  <a:pt x="0" y="121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893169">
            <a:off x="1167605" y="3274717"/>
            <a:ext cx="2305351" cy="1211357"/>
          </a:xfrm>
          <a:custGeom>
            <a:avLst/>
            <a:gdLst/>
            <a:ahLst/>
            <a:cxnLst/>
            <a:rect r="r" b="b" t="t" l="l"/>
            <a:pathLst>
              <a:path h="1211357" w="2305351">
                <a:moveTo>
                  <a:pt x="0" y="0"/>
                </a:moveTo>
                <a:lnTo>
                  <a:pt x="2305351" y="0"/>
                </a:lnTo>
                <a:lnTo>
                  <a:pt x="2305351" y="1211358"/>
                </a:lnTo>
                <a:lnTo>
                  <a:pt x="0" y="1211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9334" y="4476535"/>
            <a:ext cx="13069333" cy="154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1"/>
              </a:lnSpc>
            </a:pPr>
            <a:r>
              <a:rPr lang="en-US" sz="1154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USE CASES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99999">
            <a:off x="1302536" y="-8249161"/>
            <a:ext cx="16267065" cy="16030453"/>
          </a:xfrm>
          <a:custGeom>
            <a:avLst/>
            <a:gdLst/>
            <a:ahLst/>
            <a:cxnLst/>
            <a:rect r="r" b="b" t="t" l="l"/>
            <a:pathLst>
              <a:path h="16030453" w="16267065">
                <a:moveTo>
                  <a:pt x="0" y="0"/>
                </a:moveTo>
                <a:lnTo>
                  <a:pt x="16267065" y="0"/>
                </a:lnTo>
                <a:lnTo>
                  <a:pt x="16267065" y="16030453"/>
                </a:lnTo>
                <a:lnTo>
                  <a:pt x="0" y="1603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99999">
            <a:off x="1010467" y="2492156"/>
            <a:ext cx="16267065" cy="16030453"/>
          </a:xfrm>
          <a:custGeom>
            <a:avLst/>
            <a:gdLst/>
            <a:ahLst/>
            <a:cxnLst/>
            <a:rect r="r" b="b" t="t" l="l"/>
            <a:pathLst>
              <a:path h="16030453" w="16267065">
                <a:moveTo>
                  <a:pt x="0" y="0"/>
                </a:moveTo>
                <a:lnTo>
                  <a:pt x="16267066" y="0"/>
                </a:lnTo>
                <a:lnTo>
                  <a:pt x="16267066" y="16030454"/>
                </a:lnTo>
                <a:lnTo>
                  <a:pt x="0" y="16030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106866" y="5810499"/>
            <a:ext cx="1642453" cy="3011164"/>
          </a:xfrm>
          <a:custGeom>
            <a:avLst/>
            <a:gdLst/>
            <a:ahLst/>
            <a:cxnLst/>
            <a:rect r="r" b="b" t="t" l="l"/>
            <a:pathLst>
              <a:path h="3011164" w="1642453">
                <a:moveTo>
                  <a:pt x="1642453" y="0"/>
                </a:moveTo>
                <a:lnTo>
                  <a:pt x="0" y="0"/>
                </a:lnTo>
                <a:lnTo>
                  <a:pt x="0" y="3011164"/>
                </a:lnTo>
                <a:lnTo>
                  <a:pt x="1642453" y="3011164"/>
                </a:lnTo>
                <a:lnTo>
                  <a:pt x="16424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865" y="6248888"/>
            <a:ext cx="2070871" cy="2719037"/>
          </a:xfrm>
          <a:custGeom>
            <a:avLst/>
            <a:gdLst/>
            <a:ahLst/>
            <a:cxnLst/>
            <a:rect r="r" b="b" t="t" l="l"/>
            <a:pathLst>
              <a:path h="2719037" w="2070871">
                <a:moveTo>
                  <a:pt x="0" y="0"/>
                </a:moveTo>
                <a:lnTo>
                  <a:pt x="2070870" y="0"/>
                </a:lnTo>
                <a:lnTo>
                  <a:pt x="2070870" y="2719037"/>
                </a:lnTo>
                <a:lnTo>
                  <a:pt x="0" y="2719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62952" y="1938347"/>
            <a:ext cx="8362096" cy="6410307"/>
          </a:xfrm>
          <a:custGeom>
            <a:avLst/>
            <a:gdLst/>
            <a:ahLst/>
            <a:cxnLst/>
            <a:rect r="r" b="b" t="t" l="l"/>
            <a:pathLst>
              <a:path h="6410307" w="8362096">
                <a:moveTo>
                  <a:pt x="0" y="0"/>
                </a:moveTo>
                <a:lnTo>
                  <a:pt x="8362096" y="0"/>
                </a:lnTo>
                <a:lnTo>
                  <a:pt x="8362096" y="6410306"/>
                </a:lnTo>
                <a:lnTo>
                  <a:pt x="0" y="6410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15" r="-10818" b="-101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175" y="-299803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50" y="0"/>
                </a:lnTo>
                <a:lnTo>
                  <a:pt x="18480350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07680" y="3416932"/>
            <a:ext cx="10272640" cy="351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907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ENTITY RELATIONSHIP DIAGRAM (ERD)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99999">
            <a:off x="-4345248" y="729338"/>
            <a:ext cx="9053200" cy="8921517"/>
          </a:xfrm>
          <a:custGeom>
            <a:avLst/>
            <a:gdLst/>
            <a:ahLst/>
            <a:cxnLst/>
            <a:rect r="r" b="b" t="t" l="l"/>
            <a:pathLst>
              <a:path h="8921517" w="9053200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699999">
            <a:off x="13596805" y="682741"/>
            <a:ext cx="9053200" cy="8921517"/>
          </a:xfrm>
          <a:custGeom>
            <a:avLst/>
            <a:gdLst/>
            <a:ahLst/>
            <a:cxnLst/>
            <a:rect r="r" b="b" t="t" l="l"/>
            <a:pathLst>
              <a:path h="8921517" w="9053200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8230" y="771170"/>
            <a:ext cx="8931540" cy="8837852"/>
          </a:xfrm>
          <a:custGeom>
            <a:avLst/>
            <a:gdLst/>
            <a:ahLst/>
            <a:cxnLst/>
            <a:rect r="r" b="b" t="t" l="l"/>
            <a:pathLst>
              <a:path h="8837852" w="8931540">
                <a:moveTo>
                  <a:pt x="0" y="0"/>
                </a:moveTo>
                <a:lnTo>
                  <a:pt x="8931540" y="0"/>
                </a:lnTo>
                <a:lnTo>
                  <a:pt x="8931540" y="8837853"/>
                </a:lnTo>
                <a:lnTo>
                  <a:pt x="0" y="8837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03855" y="4166144"/>
            <a:ext cx="10272640" cy="23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907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SCREENSHOTS</a:t>
            </a:r>
          </a:p>
          <a:p>
            <a:pPr algn="ctr">
              <a:lnSpc>
                <a:spcPts val="9071"/>
              </a:lnSpc>
            </a:pPr>
            <a:r>
              <a:rPr lang="en-US" sz="907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(USER INTERFACE)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1396" y="1965021"/>
            <a:ext cx="3120136" cy="6297748"/>
          </a:xfrm>
          <a:custGeom>
            <a:avLst/>
            <a:gdLst/>
            <a:ahLst/>
            <a:cxnLst/>
            <a:rect r="r" b="b" t="t" l="l"/>
            <a:pathLst>
              <a:path h="6297748" w="3120136">
                <a:moveTo>
                  <a:pt x="0" y="0"/>
                </a:moveTo>
                <a:lnTo>
                  <a:pt x="3120136" y="0"/>
                </a:lnTo>
                <a:lnTo>
                  <a:pt x="3120136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01872" y="1965021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8" y="0"/>
                </a:lnTo>
                <a:lnTo>
                  <a:pt x="28447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16468" y="1965021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8" y="0"/>
                </a:lnTo>
                <a:lnTo>
                  <a:pt x="28447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9080" y="895350"/>
            <a:ext cx="3549839" cy="80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b="true" sz="44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2347" y="2292083"/>
            <a:ext cx="2944329" cy="6412779"/>
          </a:xfrm>
          <a:custGeom>
            <a:avLst/>
            <a:gdLst/>
            <a:ahLst/>
            <a:cxnLst/>
            <a:rect r="r" b="b" t="t" l="l"/>
            <a:pathLst>
              <a:path h="6412779" w="2944329">
                <a:moveTo>
                  <a:pt x="0" y="0"/>
                </a:moveTo>
                <a:lnTo>
                  <a:pt x="2944329" y="0"/>
                </a:lnTo>
                <a:lnTo>
                  <a:pt x="2944329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52208" y="3796046"/>
            <a:ext cx="5127958" cy="3404854"/>
          </a:xfrm>
          <a:custGeom>
            <a:avLst/>
            <a:gdLst/>
            <a:ahLst/>
            <a:cxnLst/>
            <a:rect r="r" b="b" t="t" l="l"/>
            <a:pathLst>
              <a:path h="3404854" w="5127958">
                <a:moveTo>
                  <a:pt x="0" y="0"/>
                </a:moveTo>
                <a:lnTo>
                  <a:pt x="5127959" y="0"/>
                </a:lnTo>
                <a:lnTo>
                  <a:pt x="5127959" y="3404854"/>
                </a:lnTo>
                <a:lnTo>
                  <a:pt x="0" y="3404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12075" y="2292083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27535" y="1066800"/>
            <a:ext cx="3432929" cy="69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b="true" sz="48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Bar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1072" y="2293250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99261" y="2293250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7450" y="2293250"/>
            <a:ext cx="2884470" cy="6356958"/>
          </a:xfrm>
          <a:custGeom>
            <a:avLst/>
            <a:gdLst/>
            <a:ahLst/>
            <a:cxnLst/>
            <a:rect r="r" b="b" t="t" l="l"/>
            <a:pathLst>
              <a:path h="6356958" w="2884470">
                <a:moveTo>
                  <a:pt x="0" y="0"/>
                </a:moveTo>
                <a:lnTo>
                  <a:pt x="2884470" y="0"/>
                </a:lnTo>
                <a:lnTo>
                  <a:pt x="288447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" t="0" r="-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21547" y="2228847"/>
            <a:ext cx="2899970" cy="6421362"/>
          </a:xfrm>
          <a:custGeom>
            <a:avLst/>
            <a:gdLst/>
            <a:ahLst/>
            <a:cxnLst/>
            <a:rect r="r" b="b" t="t" l="l"/>
            <a:pathLst>
              <a:path h="6421362" w="2899970">
                <a:moveTo>
                  <a:pt x="0" y="0"/>
                </a:moveTo>
                <a:lnTo>
                  <a:pt x="2899970" y="0"/>
                </a:lnTo>
                <a:lnTo>
                  <a:pt x="2899970" y="6421362"/>
                </a:lnTo>
                <a:lnTo>
                  <a:pt x="0" y="6421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68264" y="1066800"/>
            <a:ext cx="4351471" cy="69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b="true" sz="48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 Details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7492" y="2224529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9" y="0"/>
                </a:lnTo>
                <a:lnTo>
                  <a:pt x="28447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45917" y="2224529"/>
            <a:ext cx="2844739" cy="6356958"/>
          </a:xfrm>
          <a:custGeom>
            <a:avLst/>
            <a:gdLst/>
            <a:ahLst/>
            <a:cxnLst/>
            <a:rect r="r" b="b" t="t" l="l"/>
            <a:pathLst>
              <a:path h="6356958" w="2844739">
                <a:moveTo>
                  <a:pt x="0" y="0"/>
                </a:moveTo>
                <a:lnTo>
                  <a:pt x="2844739" y="0"/>
                </a:lnTo>
                <a:lnTo>
                  <a:pt x="28447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89068" y="2224529"/>
            <a:ext cx="2898083" cy="6412779"/>
          </a:xfrm>
          <a:custGeom>
            <a:avLst/>
            <a:gdLst/>
            <a:ahLst/>
            <a:cxnLst/>
            <a:rect r="r" b="b" t="t" l="l"/>
            <a:pathLst>
              <a:path h="6412779" w="2898083">
                <a:moveTo>
                  <a:pt x="0" y="0"/>
                </a:moveTo>
                <a:lnTo>
                  <a:pt x="2898082" y="0"/>
                </a:lnTo>
                <a:lnTo>
                  <a:pt x="2898082" y="6412779"/>
                </a:lnTo>
                <a:lnTo>
                  <a:pt x="0" y="6412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17948" y="1066800"/>
            <a:ext cx="4452104" cy="69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b="true" sz="48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Favorite Page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03855" y="4042738"/>
            <a:ext cx="10272640" cy="23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907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BUSINESS FEASIBILITY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4250" y="2963234"/>
            <a:ext cx="8875500" cy="1543050"/>
            <a:chOff x="0" y="0"/>
            <a:chExt cx="233758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7580" cy="406400"/>
            </a:xfrm>
            <a:custGeom>
              <a:avLst/>
              <a:gdLst/>
              <a:ahLst/>
              <a:cxnLst/>
              <a:rect r="r" b="b" t="t" l="l"/>
              <a:pathLst>
                <a:path h="406400" w="2337580">
                  <a:moveTo>
                    <a:pt x="2134380" y="0"/>
                  </a:moveTo>
                  <a:cubicBezTo>
                    <a:pt x="2246605" y="0"/>
                    <a:pt x="2337580" y="90976"/>
                    <a:pt x="2337580" y="203200"/>
                  </a:cubicBezTo>
                  <a:cubicBezTo>
                    <a:pt x="2337580" y="315424"/>
                    <a:pt x="2246605" y="406400"/>
                    <a:pt x="21343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3F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3758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54250" y="3271209"/>
            <a:ext cx="8875500" cy="10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F5F3F3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Team Members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32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64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6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8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60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92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4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56000" y="9171247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2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64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96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28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60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92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24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256000" y="0"/>
            <a:ext cx="2032000" cy="1115753"/>
          </a:xfrm>
          <a:custGeom>
            <a:avLst/>
            <a:gdLst/>
            <a:ahLst/>
            <a:cxnLst/>
            <a:rect r="r" b="b" t="t" l="l"/>
            <a:pathLst>
              <a:path h="1115753" w="2032000">
                <a:moveTo>
                  <a:pt x="0" y="0"/>
                </a:moveTo>
                <a:lnTo>
                  <a:pt x="2032000" y="0"/>
                </a:lnTo>
                <a:lnTo>
                  <a:pt x="2032000" y="1115753"/>
                </a:lnTo>
                <a:lnTo>
                  <a:pt x="0" y="111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855133" y="5075054"/>
            <a:ext cx="8774617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Martina Samy</a:t>
            </a: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Nada Hamdy</a:t>
            </a: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Ahmed Osama</a:t>
            </a: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Mohamed Ashraf</a:t>
            </a: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Menna Mohamed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4600" y="2425609"/>
            <a:ext cx="4309092" cy="5435781"/>
          </a:xfrm>
          <a:custGeom>
            <a:avLst/>
            <a:gdLst/>
            <a:ahLst/>
            <a:cxnLst/>
            <a:rect r="r" b="b" t="t" l="l"/>
            <a:pathLst>
              <a:path h="5435781" w="4309092">
                <a:moveTo>
                  <a:pt x="0" y="0"/>
                </a:moveTo>
                <a:lnTo>
                  <a:pt x="4309092" y="0"/>
                </a:lnTo>
                <a:lnTo>
                  <a:pt x="4309092" y="5435782"/>
                </a:lnTo>
                <a:lnTo>
                  <a:pt x="0" y="543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13952"/>
            <a:ext cx="16230600" cy="392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20"/>
              </a:lnSpc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App?</a:t>
            </a:r>
          </a:p>
          <a:p>
            <a:pPr algn="just" marL="959263" indent="-479632" lvl="1">
              <a:lnSpc>
                <a:spcPts val="6220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Solves a real user pain point by combining all features in one place.</a:t>
            </a:r>
          </a:p>
          <a:p>
            <a:pPr algn="just" marL="959263" indent="-479632" lvl="1">
              <a:lnSpc>
                <a:spcPts val="6220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Clean, intuitive UI for casual users.</a:t>
            </a:r>
          </a:p>
          <a:p>
            <a:pPr algn="just">
              <a:lnSpc>
                <a:spcPts val="622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175" y="0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50" y="0"/>
                </a:lnTo>
                <a:lnTo>
                  <a:pt x="18480350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03855" y="4042738"/>
            <a:ext cx="10272640" cy="23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907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TECHNICAL FEASIBILITY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1172" y="1942377"/>
            <a:ext cx="15045655" cy="626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9263" indent="-479632" lvl="1">
              <a:lnSpc>
                <a:spcPts val="6220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Performance: </a:t>
            </a:r>
          </a:p>
          <a:p>
            <a:pPr algn="l" marL="1918526" indent="-639509" lvl="2">
              <a:lnSpc>
                <a:spcPts val="6220"/>
              </a:lnSpc>
              <a:buFont typeface="Arial"/>
              <a:buChar char="⚬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 Fast calls, Optimized image loading.</a:t>
            </a:r>
          </a:p>
          <a:p>
            <a:pPr algn="l" marL="959263" indent="-479632" lvl="1">
              <a:lnSpc>
                <a:spcPts val="6220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Architecture:</a:t>
            </a:r>
          </a:p>
          <a:p>
            <a:pPr algn="l" marL="1918526" indent="-639509" lvl="2">
              <a:lnSpc>
                <a:spcPts val="6220"/>
              </a:lnSpc>
              <a:buFont typeface="Arial"/>
              <a:buChar char="⚬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 code architecture (divided into more than one page)</a:t>
            </a:r>
          </a:p>
          <a:p>
            <a:pPr algn="l" marL="959263" indent="-479632" lvl="1">
              <a:lnSpc>
                <a:spcPts val="6220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UI/UX:</a:t>
            </a:r>
          </a:p>
          <a:p>
            <a:pPr algn="l" marL="1918526" indent="-639509" lvl="2">
              <a:lnSpc>
                <a:spcPts val="6220"/>
              </a:lnSpc>
              <a:buFont typeface="Arial"/>
              <a:buChar char="⚬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Modern design</a:t>
            </a:r>
          </a:p>
          <a:p>
            <a:pPr algn="l" marL="1918526" indent="-639509" lvl="2">
              <a:lnSpc>
                <a:spcPts val="6220"/>
              </a:lnSpc>
              <a:buFont typeface="Arial"/>
              <a:buChar char="⚬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 navigation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068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71532" y="-1175629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171532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1059068" y="72009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4175536" y="0"/>
                </a:moveTo>
                <a:lnTo>
                  <a:pt x="0" y="0"/>
                </a:lnTo>
                <a:lnTo>
                  <a:pt x="0" y="4114800"/>
                </a:lnTo>
                <a:lnTo>
                  <a:pt x="4175536" y="4114800"/>
                </a:lnTo>
                <a:lnTo>
                  <a:pt x="41755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0412" y="4264978"/>
            <a:ext cx="598717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175" y="-299803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50" y="0"/>
                </a:lnTo>
                <a:lnTo>
                  <a:pt x="18480350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9334" y="4476535"/>
            <a:ext cx="13069333" cy="154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1"/>
              </a:lnSpc>
            </a:pPr>
            <a:r>
              <a:rPr lang="en-US" sz="1154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99999">
            <a:off x="-4345248" y="729338"/>
            <a:ext cx="9053200" cy="8921517"/>
          </a:xfrm>
          <a:custGeom>
            <a:avLst/>
            <a:gdLst/>
            <a:ahLst/>
            <a:cxnLst/>
            <a:rect r="r" b="b" t="t" l="l"/>
            <a:pathLst>
              <a:path h="8921517" w="9053200">
                <a:moveTo>
                  <a:pt x="0" y="0"/>
                </a:moveTo>
                <a:lnTo>
                  <a:pt x="9053200" y="0"/>
                </a:lnTo>
                <a:lnTo>
                  <a:pt x="9053200" y="8921517"/>
                </a:lnTo>
                <a:lnTo>
                  <a:pt x="0" y="892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699999">
            <a:off x="13596805" y="682741"/>
            <a:ext cx="9053200" cy="8921517"/>
          </a:xfrm>
          <a:custGeom>
            <a:avLst/>
            <a:gdLst/>
            <a:ahLst/>
            <a:cxnLst/>
            <a:rect r="r" b="b" t="t" l="l"/>
            <a:pathLst>
              <a:path h="8921517" w="9053200">
                <a:moveTo>
                  <a:pt x="0" y="0"/>
                </a:moveTo>
                <a:lnTo>
                  <a:pt x="9053200" y="0"/>
                </a:lnTo>
                <a:lnTo>
                  <a:pt x="9053200" y="8921518"/>
                </a:lnTo>
                <a:lnTo>
                  <a:pt x="0" y="892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97430" y="2533300"/>
            <a:ext cx="14397301" cy="4586595"/>
            <a:chOff x="0" y="0"/>
            <a:chExt cx="3791882" cy="1207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91882" cy="1207992"/>
            </a:xfrm>
            <a:custGeom>
              <a:avLst/>
              <a:gdLst/>
              <a:ahLst/>
              <a:cxnLst/>
              <a:rect r="r" b="b" t="t" l="l"/>
              <a:pathLst>
                <a:path h="1207992" w="3791882">
                  <a:moveTo>
                    <a:pt x="27424" y="0"/>
                  </a:moveTo>
                  <a:lnTo>
                    <a:pt x="3764457" y="0"/>
                  </a:lnTo>
                  <a:cubicBezTo>
                    <a:pt x="3771731" y="0"/>
                    <a:pt x="3778706" y="2889"/>
                    <a:pt x="3783849" y="8032"/>
                  </a:cubicBezTo>
                  <a:cubicBezTo>
                    <a:pt x="3788992" y="13176"/>
                    <a:pt x="3791882" y="20151"/>
                    <a:pt x="3791882" y="27424"/>
                  </a:cubicBezTo>
                  <a:lnTo>
                    <a:pt x="3791882" y="1180568"/>
                  </a:lnTo>
                  <a:cubicBezTo>
                    <a:pt x="3791882" y="1187841"/>
                    <a:pt x="3788992" y="1194817"/>
                    <a:pt x="3783849" y="1199960"/>
                  </a:cubicBezTo>
                  <a:cubicBezTo>
                    <a:pt x="3778706" y="1205103"/>
                    <a:pt x="3771731" y="1207992"/>
                    <a:pt x="3764457" y="1207992"/>
                  </a:cubicBezTo>
                  <a:lnTo>
                    <a:pt x="27424" y="1207992"/>
                  </a:lnTo>
                  <a:cubicBezTo>
                    <a:pt x="20151" y="1207992"/>
                    <a:pt x="13176" y="1205103"/>
                    <a:pt x="8032" y="1199960"/>
                  </a:cubicBezTo>
                  <a:cubicBezTo>
                    <a:pt x="2889" y="1194817"/>
                    <a:pt x="0" y="1187841"/>
                    <a:pt x="0" y="1180568"/>
                  </a:cubicBezTo>
                  <a:lnTo>
                    <a:pt x="0" y="27424"/>
                  </a:lnTo>
                  <a:cubicBezTo>
                    <a:pt x="0" y="20151"/>
                    <a:pt x="2889" y="13176"/>
                    <a:pt x="8032" y="8032"/>
                  </a:cubicBezTo>
                  <a:cubicBezTo>
                    <a:pt x="13176" y="2889"/>
                    <a:pt x="20151" y="0"/>
                    <a:pt x="27424" y="0"/>
                  </a:cubicBezTo>
                  <a:close/>
                </a:path>
              </a:pathLst>
            </a:custGeom>
            <a:solidFill>
              <a:srgbClr val="D33F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791882" cy="125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12753" y="3395308"/>
            <a:ext cx="13406902" cy="238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b="true" sz="3400" spc="-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Movies Guide App is a centralized platform that simplifies movie discovery by allowing users to search movies, watch trailers—all in one place. With a clean interface and fast performance, it offers a seamless and convenient experience for movie enthusiasts.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68345" y="7901921"/>
            <a:ext cx="3715948" cy="1972830"/>
          </a:xfrm>
          <a:custGeom>
            <a:avLst/>
            <a:gdLst/>
            <a:ahLst/>
            <a:cxnLst/>
            <a:rect r="r" b="b" t="t" l="l"/>
            <a:pathLst>
              <a:path h="1972830" w="3715948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80133" y="7901921"/>
            <a:ext cx="3715948" cy="1972830"/>
          </a:xfrm>
          <a:custGeom>
            <a:avLst/>
            <a:gdLst/>
            <a:ahLst/>
            <a:cxnLst/>
            <a:rect r="r" b="b" t="t" l="l"/>
            <a:pathLst>
              <a:path h="1972830" w="3715948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91920" y="7901921"/>
            <a:ext cx="3715948" cy="1972830"/>
          </a:xfrm>
          <a:custGeom>
            <a:avLst/>
            <a:gdLst/>
            <a:ahLst/>
            <a:cxnLst/>
            <a:rect r="r" b="b" t="t" l="l"/>
            <a:pathLst>
              <a:path h="1972830" w="3715948">
                <a:moveTo>
                  <a:pt x="0" y="0"/>
                </a:moveTo>
                <a:lnTo>
                  <a:pt x="3715947" y="0"/>
                </a:lnTo>
                <a:lnTo>
                  <a:pt x="3715947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03707" y="7901921"/>
            <a:ext cx="3715948" cy="1972830"/>
          </a:xfrm>
          <a:custGeom>
            <a:avLst/>
            <a:gdLst/>
            <a:ahLst/>
            <a:cxnLst/>
            <a:rect r="r" b="b" t="t" l="l"/>
            <a:pathLst>
              <a:path h="1972830" w="3715948">
                <a:moveTo>
                  <a:pt x="0" y="0"/>
                </a:moveTo>
                <a:lnTo>
                  <a:pt x="3715948" y="0"/>
                </a:lnTo>
                <a:lnTo>
                  <a:pt x="3715948" y="1972830"/>
                </a:lnTo>
                <a:lnTo>
                  <a:pt x="0" y="197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9334" y="4476535"/>
            <a:ext cx="13069333" cy="154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1"/>
              </a:lnSpc>
            </a:pPr>
            <a:r>
              <a:rPr lang="en-US" sz="1154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3160">
            <a:off x="14275942" y="-73858"/>
            <a:ext cx="4933637" cy="2673134"/>
          </a:xfrm>
          <a:custGeom>
            <a:avLst/>
            <a:gdLst/>
            <a:ahLst/>
            <a:cxnLst/>
            <a:rect r="r" b="b" t="t" l="l"/>
            <a:pathLst>
              <a:path h="2673134" w="4933637">
                <a:moveTo>
                  <a:pt x="0" y="0"/>
                </a:moveTo>
                <a:lnTo>
                  <a:pt x="4933637" y="0"/>
                </a:lnTo>
                <a:lnTo>
                  <a:pt x="4933637" y="2673134"/>
                </a:lnTo>
                <a:lnTo>
                  <a:pt x="0" y="267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1259"/>
            <a:ext cx="9566561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5F3F3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67075"/>
            <a:ext cx="16079293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movies</a:t>
            </a:r>
          </a:p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movie info  (release date, runtime, director)</a:t>
            </a:r>
          </a:p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 trailer</a:t>
            </a:r>
          </a:p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 rating</a:t>
            </a:r>
          </a:p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Add to favorite</a:t>
            </a:r>
          </a:p>
          <a:p>
            <a:pPr algn="l" marL="959263" indent="-479632" lvl="1">
              <a:lnSpc>
                <a:spcPts val="5331"/>
              </a:lnSpc>
              <a:buFont typeface="Arial"/>
              <a:buChar char="•"/>
            </a:pPr>
            <a:r>
              <a:rPr lang="en-US" b="true" sz="44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Showing similar movies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9803"/>
            <a:ext cx="18480349" cy="10886606"/>
          </a:xfrm>
          <a:custGeom>
            <a:avLst/>
            <a:gdLst/>
            <a:ahLst/>
            <a:cxnLst/>
            <a:rect r="r" b="b" t="t" l="l"/>
            <a:pathLst>
              <a:path h="10886606" w="18480349">
                <a:moveTo>
                  <a:pt x="0" y="0"/>
                </a:moveTo>
                <a:lnTo>
                  <a:pt x="18480349" y="0"/>
                </a:lnTo>
                <a:lnTo>
                  <a:pt x="18480349" y="10886606"/>
                </a:lnTo>
                <a:lnTo>
                  <a:pt x="0" y="10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1158" y="2568667"/>
            <a:ext cx="10745684" cy="5045528"/>
            <a:chOff x="0" y="0"/>
            <a:chExt cx="2830139" cy="1328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139" cy="1328863"/>
            </a:xfrm>
            <a:custGeom>
              <a:avLst/>
              <a:gdLst/>
              <a:ahLst/>
              <a:cxnLst/>
              <a:rect r="r" b="b" t="t" l="l"/>
              <a:pathLst>
                <a:path h="1328863" w="2830139">
                  <a:moveTo>
                    <a:pt x="36744" y="0"/>
                  </a:moveTo>
                  <a:lnTo>
                    <a:pt x="2793395" y="0"/>
                  </a:lnTo>
                  <a:cubicBezTo>
                    <a:pt x="2813688" y="0"/>
                    <a:pt x="2830139" y="16451"/>
                    <a:pt x="2830139" y="36744"/>
                  </a:cubicBezTo>
                  <a:lnTo>
                    <a:pt x="2830139" y="1292120"/>
                  </a:lnTo>
                  <a:cubicBezTo>
                    <a:pt x="2830139" y="1312413"/>
                    <a:pt x="2813688" y="1328863"/>
                    <a:pt x="2793395" y="1328863"/>
                  </a:cubicBezTo>
                  <a:lnTo>
                    <a:pt x="36744" y="1328863"/>
                  </a:lnTo>
                  <a:cubicBezTo>
                    <a:pt x="16451" y="1328863"/>
                    <a:pt x="0" y="1312413"/>
                    <a:pt x="0" y="1292120"/>
                  </a:cubicBezTo>
                  <a:lnTo>
                    <a:pt x="0" y="36744"/>
                  </a:lnTo>
                  <a:cubicBezTo>
                    <a:pt x="0" y="16451"/>
                    <a:pt x="16451" y="0"/>
                    <a:pt x="36744" y="0"/>
                  </a:cubicBezTo>
                  <a:close/>
                </a:path>
              </a:pathLst>
            </a:custGeom>
            <a:solidFill>
              <a:srgbClr val="292F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139" cy="137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9334" y="4476535"/>
            <a:ext cx="13069333" cy="154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1"/>
              </a:lnSpc>
            </a:pPr>
            <a:r>
              <a:rPr lang="en-US" sz="11541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USER 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3160">
            <a:off x="14940498" y="-182402"/>
            <a:ext cx="4185110" cy="2267569"/>
          </a:xfrm>
          <a:custGeom>
            <a:avLst/>
            <a:gdLst/>
            <a:ahLst/>
            <a:cxnLst/>
            <a:rect r="r" b="b" t="t" l="l"/>
            <a:pathLst>
              <a:path h="2267569" w="4185110">
                <a:moveTo>
                  <a:pt x="0" y="0"/>
                </a:moveTo>
                <a:lnTo>
                  <a:pt x="4185110" y="0"/>
                </a:lnTo>
                <a:lnTo>
                  <a:pt x="4185110" y="2267569"/>
                </a:lnTo>
                <a:lnTo>
                  <a:pt x="0" y="226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3050" y="951383"/>
            <a:ext cx="4641900" cy="8226326"/>
          </a:xfrm>
          <a:custGeom>
            <a:avLst/>
            <a:gdLst/>
            <a:ahLst/>
            <a:cxnLst/>
            <a:rect r="r" b="b" t="t" l="l"/>
            <a:pathLst>
              <a:path h="8226326" w="4641900">
                <a:moveTo>
                  <a:pt x="0" y="0"/>
                </a:moveTo>
                <a:lnTo>
                  <a:pt x="4641900" y="0"/>
                </a:lnTo>
                <a:lnTo>
                  <a:pt x="4641900" y="8226326"/>
                </a:lnTo>
                <a:lnTo>
                  <a:pt x="0" y="822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2" t="-970" r="0" b="-97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3160">
            <a:off x="14987241" y="-105084"/>
            <a:ext cx="4185110" cy="2267569"/>
          </a:xfrm>
          <a:custGeom>
            <a:avLst/>
            <a:gdLst/>
            <a:ahLst/>
            <a:cxnLst/>
            <a:rect r="r" b="b" t="t" l="l"/>
            <a:pathLst>
              <a:path h="2267569" w="4185110">
                <a:moveTo>
                  <a:pt x="0" y="0"/>
                </a:moveTo>
                <a:lnTo>
                  <a:pt x="4185110" y="0"/>
                </a:lnTo>
                <a:lnTo>
                  <a:pt x="4185110" y="2267568"/>
                </a:lnTo>
                <a:lnTo>
                  <a:pt x="0" y="226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2033" y="1301173"/>
            <a:ext cx="16437763" cy="7684654"/>
          </a:xfrm>
          <a:custGeom>
            <a:avLst/>
            <a:gdLst/>
            <a:ahLst/>
            <a:cxnLst/>
            <a:rect r="r" b="b" t="t" l="l"/>
            <a:pathLst>
              <a:path h="7684654" w="16437763">
                <a:moveTo>
                  <a:pt x="0" y="0"/>
                </a:moveTo>
                <a:lnTo>
                  <a:pt x="16437763" y="0"/>
                </a:lnTo>
                <a:lnTo>
                  <a:pt x="16437763" y="7684654"/>
                </a:lnTo>
                <a:lnTo>
                  <a:pt x="0" y="7684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13160">
            <a:off x="14987241" y="-105084"/>
            <a:ext cx="4185110" cy="2267569"/>
          </a:xfrm>
          <a:custGeom>
            <a:avLst/>
            <a:gdLst/>
            <a:ahLst/>
            <a:cxnLst/>
            <a:rect r="r" b="b" t="t" l="l"/>
            <a:pathLst>
              <a:path h="2267569" w="4185110">
                <a:moveTo>
                  <a:pt x="0" y="0"/>
                </a:moveTo>
                <a:lnTo>
                  <a:pt x="4185110" y="0"/>
                </a:lnTo>
                <a:lnTo>
                  <a:pt x="4185110" y="2267568"/>
                </a:lnTo>
                <a:lnTo>
                  <a:pt x="0" y="226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DAGm9ax9ktk</dc:identifier>
  <dcterms:modified xsi:type="dcterms:W3CDTF">2011-08-01T06:04:30Z</dcterms:modified>
  <cp:revision>1</cp:revision>
  <dc:title>Movies Guide App</dc:title>
</cp:coreProperties>
</file>